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58" r:id="rId8"/>
    <p:sldId id="259" r:id="rId9"/>
    <p:sldId id="260" r:id="rId10"/>
    <p:sldId id="261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84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28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892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239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458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881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882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581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84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26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63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81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47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65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68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09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48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511A0D-1BBB-42F6-80C9-6107ACEBDD1D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023FE22-97C4-45D3-BB79-BF89082525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222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B9505C-2801-D884-85AF-993D4AE45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Демократия в православной и католической традиции: теоретические основания и современные репрезентации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D7DE14-E367-4426-F117-C05514A00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1367" y="5161935"/>
            <a:ext cx="6292645" cy="1514167"/>
          </a:xfrm>
        </p:spPr>
        <p:txBody>
          <a:bodyPr/>
          <a:lstStyle/>
          <a:p>
            <a:r>
              <a:rPr lang="ru-RU" dirty="0"/>
              <a:t>Выступление подготовили: Минаков Тимофей, </a:t>
            </a:r>
            <a:r>
              <a:rPr lang="ru-RU" dirty="0" err="1"/>
              <a:t>Колбенев</a:t>
            </a:r>
            <a:r>
              <a:rPr lang="ru-RU" dirty="0"/>
              <a:t> Дмитрий, Бибикова Мария, Назаров Александр, Смирнов Кирилл.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3AA191-02B8-5E13-09DF-8EB319066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3598341"/>
            <a:ext cx="4593183" cy="31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01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E02985-EF20-93F5-AC5A-6E265932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Православная антропология и права человека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C26431-A706-368D-DF1B-F9200B53B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5213"/>
            <a:ext cx="5729748" cy="3551749"/>
          </a:xfrm>
        </p:spPr>
        <p:txBody>
          <a:bodyPr/>
          <a:lstStyle/>
          <a:p>
            <a:r>
              <a:rPr lang="ru-RU" dirty="0"/>
              <a:t>Свобода воли исключает полное подчинение человека государству.</a:t>
            </a:r>
          </a:p>
          <a:p>
            <a:r>
              <a:rPr lang="ru-RU" dirty="0"/>
              <a:t>Власть несет нравственную ответственность перед Богом, что ограничивает произвол.</a:t>
            </a:r>
          </a:p>
          <a:p>
            <a:r>
              <a:rPr lang="ru-RU" dirty="0"/>
              <a:t>Идея единого тела Христова поддерживает социальную взаимозависимость и солидарность.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373EEC-65B1-7C96-BF35-BAF36B28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36" y="2825468"/>
            <a:ext cx="45720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9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E8497-E1B4-5203-3A1D-F5DF14A7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подходов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6F1901-E9B4-AF01-12CA-629AC6A2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399" y="1681316"/>
            <a:ext cx="4896468" cy="4645742"/>
          </a:xfrm>
        </p:spPr>
        <p:txBody>
          <a:bodyPr>
            <a:normAutofit/>
          </a:bodyPr>
          <a:lstStyle/>
          <a:p>
            <a:r>
              <a:rPr lang="ru-RU" dirty="0"/>
              <a:t>Западная Европа — </a:t>
            </a:r>
            <a:r>
              <a:rPr lang="ru-RU" dirty="0" err="1"/>
              <a:t>институционализированные</a:t>
            </a:r>
            <a:r>
              <a:rPr lang="ru-RU" dirty="0"/>
              <a:t> посреднические структуры, сочетание прав личности, субсидиарности и социальной защиты; влияние католической доктрины в формировании социального государства.</a:t>
            </a:r>
          </a:p>
          <a:p>
            <a:r>
              <a:rPr lang="ru-RU" dirty="0"/>
              <a:t>Восточная Европа — традиция симфонии церкви и власти, приоритет общинности и морального порядка; более слабая институционализация посредников между человеком и государством.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631B5F-137A-C03A-4743-D0A125D6D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3" y="1877962"/>
            <a:ext cx="6725265" cy="46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5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156AEA-421E-6ABC-758D-E7BB970C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репрезентации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98FC01-3035-0E2B-A6E3-76F5E5136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90" y="1580050"/>
            <a:ext cx="4748981" cy="5037060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dirty="0"/>
              <a:t>		</a:t>
            </a:r>
            <a:r>
              <a:rPr lang="ru-RU" u="sng" dirty="0"/>
              <a:t>Современная позиция Католической церкви по демократии, гражданскому обществу и правам меньшинств</a:t>
            </a:r>
            <a:endParaRPr lang="en-US" u="sng" dirty="0"/>
          </a:p>
          <a:p>
            <a:r>
              <a:rPr lang="ru-RU" dirty="0"/>
              <a:t>Католическая социальная доктрина поддерживает демократию как оптимальный механизм защиты достоинства и общего блага.</a:t>
            </a:r>
            <a:endParaRPr lang="en-US" dirty="0"/>
          </a:p>
          <a:p>
            <a:r>
              <a:rPr lang="ru-RU" dirty="0"/>
              <a:t>Церковь активно поддерживает развитие гражданского общества как посредника между личностью и государством.</a:t>
            </a:r>
            <a:endParaRPr lang="en-US" dirty="0"/>
          </a:p>
          <a:p>
            <a:r>
              <a:rPr lang="ru-RU" dirty="0"/>
              <a:t>Папа Франциск акцентирует инклюзивность и поддержку уязвимых групп, не изменяя догматическую основу.</a:t>
            </a:r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33CFBB-4F86-A558-13BE-8DDD6DC7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10" y="2261421"/>
            <a:ext cx="5820697" cy="42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16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1781A-923F-9AD5-5FB8-D851AAC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Православные церкви и их отношение к государству и политическому участию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E083D5-E775-AD14-8C8C-472B1C446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828799"/>
            <a:ext cx="5348749" cy="4419601"/>
          </a:xfrm>
        </p:spPr>
        <p:txBody>
          <a:bodyPr>
            <a:normAutofit/>
          </a:bodyPr>
          <a:lstStyle/>
          <a:p>
            <a:r>
              <a:rPr lang="ru-RU" dirty="0"/>
              <a:t>Широко распространена модель симфонии и опора на соборность и культурную идентичность.</a:t>
            </a:r>
          </a:p>
          <a:p>
            <a:r>
              <a:rPr lang="ru-RU" dirty="0"/>
              <a:t>Влияние преимущественно морально‑нормативное, особенно в вопросах семьи, образования и общественной морали.</a:t>
            </a:r>
          </a:p>
          <a:p>
            <a:r>
              <a:rPr lang="ru-RU" dirty="0"/>
              <a:t>Константинопольский патриархат ориентирован на религиозные свободы и диалог; РПЦ и часть балканских церквей ближе к государственно‑</a:t>
            </a:r>
            <a:r>
              <a:rPr lang="ru-RU" dirty="0" err="1"/>
              <a:t>центричной</a:t>
            </a:r>
            <a:r>
              <a:rPr lang="ru-RU" dirty="0"/>
              <a:t> модели.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60ED10-A819-B36B-69AA-E93767FD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57" y="3313471"/>
            <a:ext cx="5421511" cy="30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69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2B63B-8A23-6F51-DC2B-5CF882DA6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50606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религии на демократические процессы в ЕС, Восточной Европе и постсоветском пространстве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D8E46A-5B49-87D5-684A-39ED91DCD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18735"/>
            <a:ext cx="10353762" cy="3372465"/>
          </a:xfrm>
        </p:spPr>
        <p:txBody>
          <a:bodyPr/>
          <a:lstStyle/>
          <a:p>
            <a:r>
              <a:rPr lang="ru-RU" dirty="0"/>
              <a:t> В католических странах Европы религиозный фактор укрепил институциональную устойчивость, социальное партнёрство и права человека; однако иногда служит инструментом политической мобилизации (Польша).</a:t>
            </a:r>
          </a:p>
          <a:p>
            <a:r>
              <a:rPr lang="ru-RU" dirty="0"/>
              <a:t>В православных странах Восточной Европы доминируют коллективистские ориентации, более низкое доверие институтам и государственно‑</a:t>
            </a:r>
            <a:r>
              <a:rPr lang="ru-RU" dirty="0" err="1"/>
              <a:t>центричная</a:t>
            </a:r>
            <a:r>
              <a:rPr lang="ru-RU" dirty="0"/>
              <a:t> политическая культура.</a:t>
            </a:r>
          </a:p>
          <a:p>
            <a:r>
              <a:rPr lang="ru-RU" dirty="0"/>
              <a:t>В Болгарии и Румынии церковь играет символическую роль с ограниченным политическим влиянием.</a:t>
            </a:r>
          </a:p>
        </p:txBody>
      </p:sp>
    </p:spTree>
    <p:extLst>
      <p:ext uri="{BB962C8B-B14F-4D97-AF65-F5344CB8AC3E}">
        <p14:creationId xmlns:p14="http://schemas.microsoft.com/office/powerpoint/2010/main" val="2602938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04A80-EA99-E40B-CF82-7ED16210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C13632-BA75-E534-9ABB-D44CAC13D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12258"/>
            <a:ext cx="10353762" cy="3578942"/>
          </a:xfrm>
        </p:spPr>
        <p:txBody>
          <a:bodyPr/>
          <a:lstStyle/>
          <a:p>
            <a:r>
              <a:rPr lang="ru-RU" dirty="0"/>
              <a:t>Религиозные традиции продолжают формировать политическую культуру, влияя на легитимацию власти и восприятие демократии.</a:t>
            </a:r>
          </a:p>
          <a:p>
            <a:r>
              <a:rPr lang="ru-RU" dirty="0"/>
              <a:t>Католицизм опирается на универсализм прав человека и институциональный плюрализм; православие — на культурную преемственность и коллективную идентичность.</a:t>
            </a:r>
          </a:p>
          <a:p>
            <a:r>
              <a:rPr lang="ru-RU" dirty="0"/>
              <a:t>Диалог религиозных и светских моделей укрепляет политическую устойчивость и снижает конфликтность в многообразных обществах.</a:t>
            </a:r>
          </a:p>
        </p:txBody>
      </p:sp>
    </p:spTree>
    <p:extLst>
      <p:ext uri="{BB962C8B-B14F-4D97-AF65-F5344CB8AC3E}">
        <p14:creationId xmlns:p14="http://schemas.microsoft.com/office/powerpoint/2010/main" val="1765188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0CE1D-486D-CFA5-9720-C47E9EF5A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52284"/>
            <a:ext cx="10353762" cy="6243484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1B5B17A-E371-177A-A3E9-24E2BA660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29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76670-7D28-790E-AC0F-2B0AFB8C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525F06-ED35-8660-5544-B020BF4B0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4503"/>
            <a:ext cx="10353762" cy="475389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Демократическая культура в Европе и России формировалась под влиянием христианской традиции, определившей отношение к власти, личности и общине.</a:t>
            </a:r>
          </a:p>
          <a:p>
            <a:r>
              <a:rPr lang="ru-RU" dirty="0"/>
              <a:t>Православие и католицизм имеют общие ценности, но разные исторические модели взаимодействия Церкви и государства.</a:t>
            </a:r>
          </a:p>
          <a:p>
            <a:r>
              <a:rPr lang="ru-RU" dirty="0"/>
              <a:t> В католическом Западе конкуренция Церкви и власти укрепила идеи баланса сил, верховенства правил и индивидуальной ответственности.</a:t>
            </a:r>
          </a:p>
          <a:p>
            <a:r>
              <a:rPr lang="ru-RU" dirty="0"/>
              <a:t> В православном Востоке союз Церкви и государства усилил образ сильной власти и приоритет общинного единства.</a:t>
            </a:r>
          </a:p>
          <a:p>
            <a:r>
              <a:rPr lang="ru-RU" dirty="0"/>
              <a:t> Эти различия повлияли на восприятие свободы слова, участия граждан и доверия к институтам в современных обществах.</a:t>
            </a:r>
          </a:p>
          <a:p>
            <a:r>
              <a:rPr lang="ru-RU" dirty="0"/>
              <a:t> Демократия в христианской цивилизации опирается на ценность человеческого достоинства и долгий исторический процесс политического развития.</a:t>
            </a:r>
          </a:p>
          <a:p>
            <a:r>
              <a:rPr lang="ru-RU" dirty="0"/>
              <a:t> Современное влияние традиций проявляется в позициях церквей по правам человека, выборам, протестам и социальной справедливости.</a:t>
            </a:r>
          </a:p>
        </p:txBody>
      </p:sp>
    </p:spTree>
    <p:extLst>
      <p:ext uri="{BB962C8B-B14F-4D97-AF65-F5344CB8AC3E}">
        <p14:creationId xmlns:p14="http://schemas.microsoft.com/office/powerpoint/2010/main" val="102059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AB073-B928-3DC1-84D1-F11135F7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Теоретические основания демократических идей в католической традиции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ED9183-F851-59CE-C26C-0E8A9523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r>
              <a:rPr lang="ru-RU" dirty="0"/>
              <a:t>			</a:t>
            </a:r>
            <a:r>
              <a:rPr lang="ru-RU" u="sng" dirty="0"/>
              <a:t>Каноническое право и распределение власти в ранней Церкви</a:t>
            </a:r>
          </a:p>
          <a:p>
            <a:endParaRPr lang="ru-RU" dirty="0"/>
          </a:p>
          <a:p>
            <a:r>
              <a:rPr lang="ru-RU" dirty="0"/>
              <a:t>Ранняя Церковь выработала систему канонического права с элементами разделённой власти.</a:t>
            </a:r>
          </a:p>
          <a:p>
            <a:r>
              <a:rPr lang="ru-RU" dirty="0"/>
              <a:t>Избрание епископов общиной и соборность формировали ранние механизмы «системы сдержек и противовесов».</a:t>
            </a:r>
          </a:p>
          <a:p>
            <a:r>
              <a:rPr lang="ru-RU" dirty="0"/>
              <a:t>Процедуры обжалования решений укрепляли идею институциональной ответственности.</a:t>
            </a:r>
          </a:p>
        </p:txBody>
      </p:sp>
    </p:spTree>
    <p:extLst>
      <p:ext uri="{BB962C8B-B14F-4D97-AF65-F5344CB8AC3E}">
        <p14:creationId xmlns:p14="http://schemas.microsoft.com/office/powerpoint/2010/main" val="106783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B918AB-55BC-FD0E-6DE0-815421C9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Учение Фомы Аквинского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66E88C-EA30-71BA-8F2C-5ABC4ADDA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10353762" cy="4211150"/>
          </a:xfrm>
        </p:spPr>
        <p:txBody>
          <a:bodyPr/>
          <a:lstStyle/>
          <a:p>
            <a:r>
              <a:rPr lang="ru-RU" dirty="0"/>
              <a:t>Естественный закон рассматривается как универсальный моральный порядок, доступный разуму.</a:t>
            </a:r>
          </a:p>
          <a:p>
            <a:r>
              <a:rPr lang="ru-RU" dirty="0"/>
              <a:t>Политическая власть легитимна только при служении общему благу.</a:t>
            </a:r>
          </a:p>
          <a:p>
            <a:r>
              <a:rPr lang="ru-RU" dirty="0"/>
              <a:t>Поддерживается смешанная форма правления и ограничение власти.</a:t>
            </a:r>
          </a:p>
          <a:p>
            <a:r>
              <a:rPr lang="ru-RU" dirty="0"/>
              <a:t>Идеи Аквината оказали фундаментальное влияние на европейскую политическую мысль.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1F8DE0-519D-7167-AF0E-49D19A40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64" y="3687096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0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E700C-7D99-DFD6-A8BD-3FC2903A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365125"/>
            <a:ext cx="11245645" cy="1325563"/>
          </a:xfrm>
        </p:spPr>
        <p:txBody>
          <a:bodyPr/>
          <a:lstStyle/>
          <a:p>
            <a:r>
              <a:rPr lang="ru-RU" dirty="0"/>
              <a:t>Социальное учение католицизма </a:t>
            </a:r>
            <a:r>
              <a:rPr lang="en-US" dirty="0"/>
              <a:t>XIX – XX</a:t>
            </a:r>
            <a:r>
              <a:rPr lang="ru-RU" dirty="0"/>
              <a:t> века.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A7A05F-8AC3-141F-8D70-38AE0E9E3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5884"/>
            <a:ext cx="6162368" cy="3906991"/>
          </a:xfrm>
        </p:spPr>
        <p:txBody>
          <a:bodyPr/>
          <a:lstStyle/>
          <a:p>
            <a:r>
              <a:rPr lang="ru-RU" dirty="0" err="1"/>
              <a:t>Rerum</a:t>
            </a:r>
            <a:r>
              <a:rPr lang="ru-RU" dirty="0"/>
              <a:t> </a:t>
            </a:r>
            <a:r>
              <a:rPr lang="ru-RU" dirty="0" err="1"/>
              <a:t>Novarum</a:t>
            </a:r>
            <a:r>
              <a:rPr lang="ru-RU" dirty="0"/>
              <a:t> утверждает достоинство личности, права трудящихся и социальную справедливость.</a:t>
            </a:r>
          </a:p>
          <a:p>
            <a:r>
              <a:rPr lang="ru-RU" dirty="0" err="1"/>
              <a:t>Pacem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Terris</a:t>
            </a:r>
            <a:r>
              <a:rPr lang="ru-RU" dirty="0"/>
              <a:t> развивает тему прав человека, свободы совести и политического участия.</a:t>
            </a:r>
          </a:p>
          <a:p>
            <a:r>
              <a:rPr lang="ru-RU" dirty="0"/>
              <a:t>Формируется ориентация на правовое, социально ответственное государство.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CBAA5F-F9BC-18C9-BDB8-CFE4B403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929" y="1053502"/>
            <a:ext cx="3746090" cy="56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38570-B341-3A53-52E7-A696699D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 субсидиарности и гражданская ответственность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4628D0-89AD-6F1B-4032-74CDD99B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3703"/>
            <a:ext cx="10515600" cy="3463260"/>
          </a:xfrm>
        </p:spPr>
        <p:txBody>
          <a:bodyPr/>
          <a:lstStyle/>
          <a:p>
            <a:r>
              <a:rPr lang="ru-RU" dirty="0"/>
              <a:t>Решения должны приниматься на максимально низком уровне, близком к человеку.</a:t>
            </a:r>
          </a:p>
          <a:p>
            <a:r>
              <a:rPr lang="ru-RU" dirty="0"/>
              <a:t>Поддерживаются самоорганизация, местное самоуправление и ограниченная роль государства.</a:t>
            </a:r>
          </a:p>
          <a:p>
            <a:r>
              <a:rPr lang="ru-RU" dirty="0"/>
              <a:t>Католическая традиция подчёркивает связь прав личности с обязанностями: участие в общественной жизни, солидарность, забота о слабейших.</a:t>
            </a:r>
          </a:p>
        </p:txBody>
      </p:sp>
    </p:spTree>
    <p:extLst>
      <p:ext uri="{BB962C8B-B14F-4D97-AF65-F5344CB8AC3E}">
        <p14:creationId xmlns:p14="http://schemas.microsoft.com/office/powerpoint/2010/main" val="79062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D22ED-AFA1-FEC5-6213-05780F63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Теоретические основы демократических концепций в православии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5F598-A325-EC3E-03A8-DE2D4CA38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89239"/>
            <a:ext cx="10353762" cy="3401961"/>
          </a:xfrm>
        </p:spPr>
        <p:txBody>
          <a:bodyPr>
            <a:normAutofit/>
          </a:bodyPr>
          <a:lstStyle/>
          <a:p>
            <a:r>
              <a:rPr lang="ru-RU" dirty="0"/>
              <a:t>Православное учение опирается на библейские принципы и святоотеческую традицию, формируя ценностную базу для демократических идей.</a:t>
            </a:r>
          </a:p>
          <a:p>
            <a:r>
              <a:rPr lang="ru-RU" dirty="0"/>
              <a:t>Образ Божий в человеке ⟶ идея равенства и достоинства личности.</a:t>
            </a:r>
          </a:p>
          <a:p>
            <a:r>
              <a:rPr lang="ru-RU" dirty="0"/>
              <a:t>Заповедь любви к ближнему ⟶ этическая основа гражданской солидарности.</a:t>
            </a:r>
          </a:p>
          <a:p>
            <a:r>
              <a:rPr lang="ru-RU" dirty="0"/>
              <a:t>Соборность ⟶ модель коллективного принятия решений и консенсуса.</a:t>
            </a:r>
          </a:p>
          <a:p>
            <a:r>
              <a:rPr lang="ru-RU" dirty="0"/>
              <a:t>Легитимность власти определяется её служением общему благу.</a:t>
            </a:r>
          </a:p>
        </p:txBody>
      </p:sp>
    </p:spTree>
    <p:extLst>
      <p:ext uri="{BB962C8B-B14F-4D97-AF65-F5344CB8AC3E}">
        <p14:creationId xmlns:p14="http://schemas.microsoft.com/office/powerpoint/2010/main" val="66914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9F705-031F-43BC-C19A-D66170C3C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Исторические проявления православной демократичности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C886DA-C3C9-A073-11F5-589D1A429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0026" y="2615382"/>
            <a:ext cx="5493774" cy="2979174"/>
          </a:xfrm>
        </p:spPr>
        <p:txBody>
          <a:bodyPr>
            <a:normAutofit fontScale="92500"/>
          </a:bodyPr>
          <a:lstStyle/>
          <a:p>
            <a:r>
              <a:rPr lang="ru-RU" dirty="0"/>
              <a:t>В Византии власть императора ограничивалась канонами, сенатом и традициями.</a:t>
            </a:r>
          </a:p>
          <a:p>
            <a:r>
              <a:rPr lang="ru-RU" dirty="0"/>
              <a:t>В Древней Руси вечевые собрания Новгорода и Пскова — примеры раннего народного самоуправления.</a:t>
            </a:r>
          </a:p>
          <a:p>
            <a:r>
              <a:rPr lang="ru-RU" dirty="0"/>
              <a:t>В современной РПЦ сохраняются выборные механизмы — Поместный собор, епархиальные и приходские органы.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5236C4-1792-0EBD-4CDF-8BFFDE11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9" y="3313472"/>
            <a:ext cx="5659557" cy="32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68B4A-9905-3D0D-11D2-9A61DD89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Концепция симфонии властей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BC72D-123C-508E-4E2C-22E81C2D7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4375"/>
            <a:ext cx="5375787" cy="3834580"/>
          </a:xfrm>
        </p:spPr>
        <p:txBody>
          <a:bodyPr/>
          <a:lstStyle/>
          <a:p>
            <a:r>
              <a:rPr lang="ru-RU" dirty="0"/>
              <a:t>Разделение сфер светской и духовной власти при их взаимном дополнении.</a:t>
            </a:r>
          </a:p>
          <a:p>
            <a:r>
              <a:rPr lang="ru-RU" dirty="0"/>
              <a:t>Сотрудничество церкви и государства ради общественного блага.</a:t>
            </a:r>
          </a:p>
          <a:p>
            <a:r>
              <a:rPr lang="ru-RU" dirty="0"/>
              <a:t>Наличие механизмов контроля, исключающих монополию одной стороны.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69667B-C6B7-5651-5DB6-6CE198C50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18" y="2423654"/>
            <a:ext cx="6175603" cy="40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96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210</TotalTime>
  <Words>805</Words>
  <Application>Microsoft Office PowerPoint</Application>
  <PresentationFormat>Широкоэкранный</PresentationFormat>
  <Paragraphs>68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Calisto MT</vt:lpstr>
      <vt:lpstr>Wingdings 2</vt:lpstr>
      <vt:lpstr>Сланец</vt:lpstr>
      <vt:lpstr>Демократия в православной и католической традиции: теоретические основания и современные репрезентации</vt:lpstr>
      <vt:lpstr>ВВЕДЕНИЕ</vt:lpstr>
      <vt:lpstr>Теоретические основания демократических идей в католической традиции.</vt:lpstr>
      <vt:lpstr>Учение Фомы Аквинского</vt:lpstr>
      <vt:lpstr>Социальное учение католицизма XIX – XX века.</vt:lpstr>
      <vt:lpstr>Принцип субсидиарности и гражданская ответственность </vt:lpstr>
      <vt:lpstr>Теоретические основы демократических концепций в православии</vt:lpstr>
      <vt:lpstr>Исторические проявления православной демократичности</vt:lpstr>
      <vt:lpstr>Концепция симфонии властей</vt:lpstr>
      <vt:lpstr>Православная антропология и права человека</vt:lpstr>
      <vt:lpstr>Сравнение подходов</vt:lpstr>
      <vt:lpstr>Современные репрезентации</vt:lpstr>
      <vt:lpstr>Православные церкви и их отношение к государству и политическому участию</vt:lpstr>
      <vt:lpstr>Влияние религии на демократические процессы в ЕС, Восточной Европе и постсоветском пространстве</vt:lpstr>
      <vt:lpstr>Заключение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Тимофей Минаков</dc:creator>
  <cp:lastModifiedBy>Тимофей Минаков</cp:lastModifiedBy>
  <cp:revision>1</cp:revision>
  <dcterms:created xsi:type="dcterms:W3CDTF">2025-12-04T18:06:40Z</dcterms:created>
  <dcterms:modified xsi:type="dcterms:W3CDTF">2025-12-04T21:37:10Z</dcterms:modified>
</cp:coreProperties>
</file>